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10"/>
  </p:notesMasterIdLst>
  <p:sldIdLst>
    <p:sldId id="256" r:id="rId2"/>
    <p:sldId id="260" r:id="rId3"/>
    <p:sldId id="258" r:id="rId4"/>
    <p:sldId id="257" r:id="rId5"/>
    <p:sldId id="259" r:id="rId6"/>
    <p:sldId id="262" r:id="rId7"/>
    <p:sldId id="263" r:id="rId8"/>
    <p:sldId id="261"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380" autoAdjust="0"/>
    <p:restoredTop sz="98996" autoAdjust="0"/>
  </p:normalViewPr>
  <p:slideViewPr>
    <p:cSldViewPr snapToGrid="0">
      <p:cViewPr varScale="1">
        <p:scale>
          <a:sx n="87" d="100"/>
          <a:sy n="87" d="100"/>
        </p:scale>
        <p:origin x="-800" y="-112"/>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1" Type="http://schemas.openxmlformats.org/officeDocument/2006/relationships/printerSettings" Target="printerSettings/printerSettings1.bin"/><Relationship Id="rId12" Type="http://schemas.openxmlformats.org/officeDocument/2006/relationships/presProps" Target="presProps.xml"/><Relationship Id="rId13" Type="http://schemas.openxmlformats.org/officeDocument/2006/relationships/viewProps" Target="viewProps.xml"/><Relationship Id="rId14" Type="http://schemas.openxmlformats.org/officeDocument/2006/relationships/theme" Target="theme/theme1.xml"/><Relationship Id="rId15"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1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CA"/>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9EC4B88-0729-4762-8CCB-CB1B48359C94}" type="datetimeFigureOut">
              <a:rPr lang="en-CA" smtClean="0"/>
              <a:t>17-03-29</a:t>
            </a:fld>
            <a:endParaRPr lang="en-CA"/>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CA"/>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CA"/>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CA"/>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10CF89D-64F7-4042-BB33-E1C1DA2507CE}" type="slidenum">
              <a:rPr lang="en-CA" smtClean="0"/>
              <a:t>‹#›</a:t>
            </a:fld>
            <a:endParaRPr lang="en-CA"/>
          </a:p>
        </p:txBody>
      </p:sp>
    </p:spTree>
    <p:extLst>
      <p:ext uri="{BB962C8B-B14F-4D97-AF65-F5344CB8AC3E}">
        <p14:creationId xmlns:p14="http://schemas.microsoft.com/office/powerpoint/2010/main" val="20878715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A" dirty="0"/>
              <a:t>All of are information cam from this link http://earthquaketrack.com/r/new-brunswick-canada/recent .</a:t>
            </a:r>
          </a:p>
        </p:txBody>
      </p:sp>
      <p:sp>
        <p:nvSpPr>
          <p:cNvPr id="4" name="Slide Number Placeholder 3"/>
          <p:cNvSpPr>
            <a:spLocks noGrp="1"/>
          </p:cNvSpPr>
          <p:nvPr>
            <p:ph type="sldNum" sz="quarter" idx="10"/>
          </p:nvPr>
        </p:nvSpPr>
        <p:spPr/>
        <p:txBody>
          <a:bodyPr/>
          <a:lstStyle/>
          <a:p>
            <a:fld id="{A10CF89D-64F7-4042-BB33-E1C1DA2507CE}" type="slidenum">
              <a:rPr lang="en-CA" smtClean="0"/>
              <a:t>2</a:t>
            </a:fld>
            <a:endParaRPr lang="en-CA"/>
          </a:p>
        </p:txBody>
      </p:sp>
    </p:spTree>
    <p:extLst>
      <p:ext uri="{BB962C8B-B14F-4D97-AF65-F5344CB8AC3E}">
        <p14:creationId xmlns:p14="http://schemas.microsoft.com/office/powerpoint/2010/main" val="24165543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A" dirty="0"/>
          </a:p>
        </p:txBody>
      </p:sp>
      <p:sp>
        <p:nvSpPr>
          <p:cNvPr id="4" name="Slide Number Placeholder 3"/>
          <p:cNvSpPr>
            <a:spLocks noGrp="1"/>
          </p:cNvSpPr>
          <p:nvPr>
            <p:ph type="sldNum" sz="quarter" idx="10"/>
          </p:nvPr>
        </p:nvSpPr>
        <p:spPr/>
        <p:txBody>
          <a:bodyPr/>
          <a:lstStyle/>
          <a:p>
            <a:fld id="{A10CF89D-64F7-4042-BB33-E1C1DA2507CE}" type="slidenum">
              <a:rPr lang="en-CA" smtClean="0"/>
              <a:t>4</a:t>
            </a:fld>
            <a:endParaRPr lang="en-CA"/>
          </a:p>
        </p:txBody>
      </p:sp>
    </p:spTree>
    <p:extLst>
      <p:ext uri="{BB962C8B-B14F-4D97-AF65-F5344CB8AC3E}">
        <p14:creationId xmlns:p14="http://schemas.microsoft.com/office/powerpoint/2010/main" val="25779206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t>17-03-29</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17-03-29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17-03-29</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17-03-29</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17-03-29</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17-03-29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t>17-03-29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17-03-29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9" name="Picture 8"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17-03-29</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17-03-29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2-HD-BTM.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17-03-29</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17-03-29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17-03-29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17-03-29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17-03-29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17-03-29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17-03-29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slideLayout" Target="../slideLayouts/slideLayout16.xml"/><Relationship Id="rId17" Type="http://schemas.openxmlformats.org/officeDocument/2006/relationships/slideLayout" Target="../slideLayouts/slideLayout17.xml"/><Relationship Id="rId18" Type="http://schemas.openxmlformats.org/officeDocument/2006/relationships/theme" Target="../theme/theme1.xml"/><Relationship Id="rId19" Type="http://schemas.openxmlformats.org/officeDocument/2006/relationships/image" Target="../media/image1.png"/><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8" name="Picture 7" descr="C2-HD-TOP.png"/>
          <p:cNvPicPr>
            <a:picLocks noChangeAspect="1"/>
          </p:cNvPicPr>
          <p:nvPr/>
        </p:nvPicPr>
        <p:blipFill>
          <a:blip r:embed="rId19">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17-03-29</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notesSlide" Target="../notesSlides/notesSlide1.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5.jpe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 Id="rId2" Type="http://schemas.openxmlformats.org/officeDocument/2006/relationships/image" Target="../media/image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1.png"/><Relationship Id="rId3" Type="http://schemas.openxmlformats.org/officeDocument/2006/relationships/image" Target="../media/image7.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 volcanoes</a:t>
            </a:r>
            <a:br>
              <a:rPr lang="en-US" dirty="0"/>
            </a:br>
            <a:r>
              <a:rPr lang="en-US" dirty="0"/>
              <a:t>and earthquakes</a:t>
            </a:r>
          </a:p>
        </p:txBody>
      </p:sp>
      <p:sp>
        <p:nvSpPr>
          <p:cNvPr id="3" name="Subtitle 2"/>
          <p:cNvSpPr>
            <a:spLocks noGrp="1"/>
          </p:cNvSpPr>
          <p:nvPr>
            <p:ph type="subTitle" idx="1"/>
          </p:nvPr>
        </p:nvSpPr>
        <p:spPr>
          <a:xfrm flipH="1">
            <a:off x="138913" y="6170960"/>
            <a:ext cx="45719" cy="252712"/>
          </a:xfrm>
        </p:spPr>
        <p:txBody>
          <a:bodyPr>
            <a:normAutofit fontScale="70000" lnSpcReduction="20000"/>
          </a:bodyPr>
          <a:lstStyle/>
          <a:p>
            <a:r>
              <a:rPr lang="en-US" dirty="0"/>
              <a:t> </a:t>
            </a:r>
            <a:r>
              <a:rPr lang="en-US" dirty="0" smtClean="0"/>
              <a:t> </a:t>
            </a:r>
            <a:r>
              <a:rPr lang="en-US" dirty="0"/>
              <a:t> </a:t>
            </a:r>
            <a:endParaRPr lang="en-US" dirty="0"/>
          </a:p>
        </p:txBody>
      </p:sp>
    </p:spTree>
    <p:extLst>
      <p:ext uri="{BB962C8B-B14F-4D97-AF65-F5344CB8AC3E}">
        <p14:creationId xmlns:p14="http://schemas.microsoft.com/office/powerpoint/2010/main" val="7322818"/>
      </p:ext>
    </p:extLst>
  </p:cSld>
  <p:clrMapOvr>
    <a:masterClrMapping/>
  </p:clrMapOvr>
  <mc:AlternateContent xmlns:mc="http://schemas.openxmlformats.org/markup-compatibility/2006" xmlns:p14="http://schemas.microsoft.com/office/powerpoint/2010/main">
    <mc:Choice Requires="p14">
      <p:transition spd="slow" p14:dur="4000">
        <p14:vortex dir="r"/>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72139" y="570613"/>
            <a:ext cx="8610600" cy="1295400"/>
          </a:xfrm>
        </p:spPr>
        <p:txBody>
          <a:bodyPr/>
          <a:lstStyle/>
          <a:p>
            <a:r>
              <a:rPr lang="en-US" dirty="0"/>
              <a:t>earthquakes in NB</a:t>
            </a:r>
          </a:p>
        </p:txBody>
      </p:sp>
      <p:sp>
        <p:nvSpPr>
          <p:cNvPr id="3" name="Text Placeholder 2"/>
          <p:cNvSpPr>
            <a:spLocks noGrp="1"/>
          </p:cNvSpPr>
          <p:nvPr>
            <p:ph type="body" idx="1"/>
          </p:nvPr>
        </p:nvSpPr>
        <p:spPr>
          <a:xfrm>
            <a:off x="685800" y="2210962"/>
            <a:ext cx="5079991" cy="823912"/>
          </a:xfrm>
        </p:spPr>
        <p:txBody>
          <a:bodyPr>
            <a:normAutofit/>
          </a:bodyPr>
          <a:lstStyle/>
          <a:p>
            <a:r>
              <a:rPr lang="en-US" dirty="0"/>
              <a:t>New Brunswick earthquakes</a:t>
            </a:r>
          </a:p>
        </p:txBody>
      </p:sp>
      <p:pic>
        <p:nvPicPr>
          <p:cNvPr id="7" name="Content Placeholder 6"/>
          <p:cNvPicPr>
            <a:picLocks noGrp="1" noChangeAspect="1"/>
          </p:cNvPicPr>
          <p:nvPr>
            <p:ph sz="half" idx="2"/>
          </p:nvPr>
        </p:nvPicPr>
        <p:blipFill>
          <a:blip r:embed="rId3"/>
          <a:stretch>
            <a:fillRect/>
          </a:stretch>
        </p:blipFill>
        <p:spPr>
          <a:xfrm>
            <a:off x="685800" y="3180180"/>
            <a:ext cx="5311775" cy="2990015"/>
          </a:xfrm>
          <a:prstGeom prst="rect">
            <a:avLst/>
          </a:prstGeom>
        </p:spPr>
      </p:pic>
      <p:sp>
        <p:nvSpPr>
          <p:cNvPr id="5" name="Text Placeholder 4"/>
          <p:cNvSpPr>
            <a:spLocks noGrp="1"/>
          </p:cNvSpPr>
          <p:nvPr>
            <p:ph type="body" sz="quarter" idx="3"/>
          </p:nvPr>
        </p:nvSpPr>
        <p:spPr>
          <a:xfrm>
            <a:off x="7251404" y="2125845"/>
            <a:ext cx="5105400" cy="823912"/>
          </a:xfrm>
        </p:spPr>
        <p:txBody>
          <a:bodyPr>
            <a:normAutofit lnSpcReduction="10000"/>
          </a:bodyPr>
          <a:lstStyle/>
          <a:p>
            <a:r>
              <a:rPr lang="en-US" dirty="0"/>
              <a:t>The most recent earthquakes </a:t>
            </a:r>
          </a:p>
        </p:txBody>
      </p:sp>
      <p:sp>
        <p:nvSpPr>
          <p:cNvPr id="6" name="Content Placeholder 5"/>
          <p:cNvSpPr>
            <a:spLocks noGrp="1"/>
          </p:cNvSpPr>
          <p:nvPr>
            <p:ph sz="quarter" idx="4"/>
          </p:nvPr>
        </p:nvSpPr>
        <p:spPr>
          <a:xfrm>
            <a:off x="6496493" y="3209589"/>
            <a:ext cx="5124894" cy="2130450"/>
          </a:xfrm>
        </p:spPr>
        <p:txBody>
          <a:bodyPr>
            <a:normAutofit/>
          </a:bodyPr>
          <a:lstStyle/>
          <a:p>
            <a:r>
              <a:rPr lang="en-CA" sz="1600" dirty="0"/>
              <a:t>About a month ago 2.1 magnitude, 5 km depth </a:t>
            </a:r>
          </a:p>
          <a:p>
            <a:pPr marL="0" indent="0">
              <a:buNone/>
            </a:pPr>
            <a:r>
              <a:rPr lang="en-CA" sz="1600" dirty="0"/>
              <a:t>Saint John, New Brunswick, Canada</a:t>
            </a:r>
          </a:p>
          <a:p>
            <a:r>
              <a:rPr lang="en-CA" sz="1600" dirty="0"/>
              <a:t>3 months ago 1.5 magnitude, 5 km depth </a:t>
            </a:r>
          </a:p>
          <a:p>
            <a:pPr marL="0" indent="0">
              <a:buNone/>
            </a:pPr>
            <a:r>
              <a:rPr lang="en-CA" sz="1600" dirty="0"/>
              <a:t>Saint Andrews, New Brunswick, Canada</a:t>
            </a:r>
          </a:p>
          <a:p>
            <a:r>
              <a:rPr lang="en-CA" sz="1600" dirty="0"/>
              <a:t>9 months ago 1.9 magnitude, 5 km depth </a:t>
            </a:r>
          </a:p>
          <a:p>
            <a:pPr marL="0" indent="0">
              <a:buNone/>
            </a:pPr>
            <a:r>
              <a:rPr lang="en-CA" sz="1600" dirty="0"/>
              <a:t>Saint Andrews, New Brunswick, Canada</a:t>
            </a:r>
          </a:p>
          <a:p>
            <a:endParaRPr lang="en-US" sz="1600" dirty="0"/>
          </a:p>
        </p:txBody>
      </p:sp>
    </p:spTree>
    <p:extLst>
      <p:ext uri="{BB962C8B-B14F-4D97-AF65-F5344CB8AC3E}">
        <p14:creationId xmlns:p14="http://schemas.microsoft.com/office/powerpoint/2010/main" val="4090514880"/>
      </p:ext>
    </p:extLst>
  </p:cSld>
  <p:clrMapOvr>
    <a:masterClrMapping/>
  </p:clrMapOvr>
  <mc:AlternateContent xmlns:mc="http://schemas.openxmlformats.org/markup-compatibility/2006" xmlns:p14="http://schemas.microsoft.com/office/powerpoint/2010/main">
    <mc:Choice Requires="p14">
      <p:transition spd="slow" p14:dur="2500">
        <p:checker/>
      </p:transition>
    </mc:Choice>
    <mc:Fallback xmlns="">
      <p:transition xmlns:p14="http://schemas.microsoft.com/office/powerpoint/2010/main" spd="slow">
        <p:checker/>
      </p:transition>
    </mc:Fallback>
  </mc:AlternateContent>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2"/>
          <a:stretch>
            <a:fillRect/>
          </a:stretch>
        </p:blipFill>
        <p:spPr>
          <a:xfrm>
            <a:off x="5397720" y="952432"/>
            <a:ext cx="6489170" cy="4452090"/>
          </a:xfrm>
          <a:prstGeom prst="rect">
            <a:avLst/>
          </a:prstGeom>
        </p:spPr>
      </p:pic>
      <p:sp>
        <p:nvSpPr>
          <p:cNvPr id="4" name="Text Placeholder 3"/>
          <p:cNvSpPr>
            <a:spLocks noGrp="1"/>
          </p:cNvSpPr>
          <p:nvPr>
            <p:ph type="body" sz="half" idx="2"/>
          </p:nvPr>
        </p:nvSpPr>
        <p:spPr>
          <a:xfrm>
            <a:off x="652844" y="2735890"/>
            <a:ext cx="4114800" cy="3094485"/>
          </a:xfrm>
        </p:spPr>
        <p:txBody>
          <a:bodyPr>
            <a:normAutofit fontScale="77500" lnSpcReduction="20000"/>
          </a:bodyPr>
          <a:lstStyle/>
          <a:p>
            <a:r>
              <a:rPr lang="en-CA" sz="2000" dirty="0"/>
              <a:t>Earthquakes are usually caused when rock underground suddenly breaks along a fault. This sudden release of energy causes the seismic waves that make the ground shake. When two blocks of rock or two plates are rubbing against each other, they stick a little. They don't just slide smoothly; the rocks catch on each other. The rocks are still pushing against each other, but not moving. After a while, the rocks break because of all the pressure that's built up. When the rocks break, the earthquake occurs. Earthquakes can destroy billions of houses and actually kill people. </a:t>
            </a:r>
          </a:p>
        </p:txBody>
      </p:sp>
      <p:sp>
        <p:nvSpPr>
          <p:cNvPr id="2" name="TextBox 1"/>
          <p:cNvSpPr txBox="1"/>
          <p:nvPr/>
        </p:nvSpPr>
        <p:spPr>
          <a:xfrm>
            <a:off x="727272" y="1785886"/>
            <a:ext cx="3810155" cy="523220"/>
          </a:xfrm>
          <a:prstGeom prst="rect">
            <a:avLst/>
          </a:prstGeom>
          <a:noFill/>
        </p:spPr>
        <p:txBody>
          <a:bodyPr wrap="square" rtlCol="0">
            <a:spAutoFit/>
          </a:bodyPr>
          <a:lstStyle/>
          <a:p>
            <a:r>
              <a:rPr lang="en-US" sz="2800" dirty="0"/>
              <a:t>How does it work?</a:t>
            </a:r>
          </a:p>
        </p:txBody>
      </p:sp>
    </p:spTree>
    <p:extLst>
      <p:ext uri="{BB962C8B-B14F-4D97-AF65-F5344CB8AC3E}">
        <p14:creationId xmlns:p14="http://schemas.microsoft.com/office/powerpoint/2010/main" val="175307612"/>
      </p:ext>
    </p:extLst>
  </p:cSld>
  <p:clrMapOvr>
    <a:masterClrMapping/>
  </p:clrMapOvr>
  <mc:AlternateContent xmlns:mc="http://schemas.openxmlformats.org/markup-compatibility/2006" xmlns:p14="http://schemas.microsoft.com/office/powerpoint/2010/main">
    <mc:Choice Requires="p14">
      <p:transition spd="slow" p14:dur="3000">
        <p14:shred/>
      </p:transition>
    </mc:Choice>
    <mc:Fallback xmlns="">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2" descr="Related image"/>
          <p:cNvPicPr>
            <a:picLocks noChangeAspect="1"/>
          </p:cNvPicPr>
          <p:nvPr/>
        </p:nvPicPr>
        <p:blipFill rotWithShape="1">
          <a:blip r:embed="rId3">
            <a:extLst>
              <a:ext uri="{28A0092B-C50C-407E-A947-70E740481C1C}">
                <a14:useLocalDpi xmlns:a14="http://schemas.microsoft.com/office/drawing/2010/main" val="0"/>
              </a:ext>
            </a:extLst>
          </a:blip>
          <a:srcRect l="5803" r="5720"/>
          <a:stretch/>
        </p:blipFill>
        <p:spPr>
          <a:xfrm>
            <a:off x="423308" y="2204487"/>
            <a:ext cx="4783692" cy="3707598"/>
          </a:xfrm>
          <a:prstGeom prst="rect">
            <a:avLst/>
          </a:prstGeom>
        </p:spPr>
      </p:pic>
      <p:sp>
        <p:nvSpPr>
          <p:cNvPr id="2" name="Title 1"/>
          <p:cNvSpPr>
            <a:spLocks noGrp="1"/>
          </p:cNvSpPr>
          <p:nvPr>
            <p:ph type="title"/>
          </p:nvPr>
        </p:nvSpPr>
        <p:spPr>
          <a:xfrm>
            <a:off x="2720438" y="749774"/>
            <a:ext cx="8610600" cy="1293028"/>
          </a:xfrm>
        </p:spPr>
        <p:txBody>
          <a:bodyPr>
            <a:normAutofit/>
          </a:bodyPr>
          <a:lstStyle/>
          <a:p>
            <a:pPr>
              <a:lnSpc>
                <a:spcPct val="70000"/>
              </a:lnSpc>
            </a:pPr>
            <a:r>
              <a:rPr lang="en-US" sz="2800" dirty="0"/>
              <a:t>The inside and outside of a volcanoes</a:t>
            </a:r>
            <a:br>
              <a:rPr lang="en-US" sz="2800" dirty="0"/>
            </a:br>
            <a:r>
              <a:rPr lang="en-US" sz="2800" dirty="0"/>
              <a:t>  </a:t>
            </a:r>
          </a:p>
        </p:txBody>
      </p:sp>
      <p:sp>
        <p:nvSpPr>
          <p:cNvPr id="1030" name="Content Placeholder 1029"/>
          <p:cNvSpPr>
            <a:spLocks noGrp="1"/>
          </p:cNvSpPr>
          <p:nvPr>
            <p:ph idx="1"/>
          </p:nvPr>
        </p:nvSpPr>
        <p:spPr>
          <a:xfrm>
            <a:off x="5689600" y="2194560"/>
            <a:ext cx="5816600" cy="4024125"/>
          </a:xfrm>
        </p:spPr>
        <p:txBody>
          <a:bodyPr>
            <a:normAutofit fontScale="70000" lnSpcReduction="20000"/>
          </a:bodyPr>
          <a:lstStyle/>
          <a:p>
            <a:r>
              <a:rPr lang="en-US" sz="2400" dirty="0"/>
              <a:t>In-side the volcano there are many </a:t>
            </a:r>
            <a:r>
              <a:rPr lang="en-US" sz="2400" dirty="0" smtClean="0"/>
              <a:t>layers </a:t>
            </a:r>
            <a:r>
              <a:rPr lang="en-US" sz="2400" dirty="0"/>
              <a:t>listed in the diagram and down below:</a:t>
            </a:r>
          </a:p>
          <a:p>
            <a:r>
              <a:rPr lang="en-US" sz="2400" dirty="0"/>
              <a:t>First there is the magma chamber were all of the lava is stored. (magma is another word for molten rock)</a:t>
            </a:r>
          </a:p>
          <a:p>
            <a:r>
              <a:rPr lang="en-US" sz="2400" dirty="0"/>
              <a:t>Then there is the crust witch is just the layer on the earth that we live on and the volcano sits on top of it.</a:t>
            </a:r>
          </a:p>
          <a:p>
            <a:r>
              <a:rPr lang="en-US" sz="2400" dirty="0"/>
              <a:t>The side vent that lets sum of the lava to come through the side.</a:t>
            </a:r>
          </a:p>
          <a:p>
            <a:r>
              <a:rPr lang="en-US" sz="2400" dirty="0"/>
              <a:t>Layers of lava and ash.</a:t>
            </a:r>
          </a:p>
          <a:p>
            <a:r>
              <a:rPr lang="en-US" sz="2400" dirty="0"/>
              <a:t>Lava flow witch is the lava running down the side.</a:t>
            </a:r>
          </a:p>
          <a:p>
            <a:r>
              <a:rPr lang="en-US" sz="2400" dirty="0"/>
              <a:t>The Crater the place were the lava comes out </a:t>
            </a:r>
          </a:p>
          <a:p>
            <a:r>
              <a:rPr lang="en-US" sz="2400" dirty="0"/>
              <a:t>Last but not least the ash cloud which is just ash ,dust and steam with bits of lava. </a:t>
            </a:r>
          </a:p>
          <a:p>
            <a:pPr marL="0" indent="0">
              <a:buNone/>
            </a:pPr>
            <a:endParaRPr lang="en-US" dirty="0"/>
          </a:p>
        </p:txBody>
      </p:sp>
    </p:spTree>
    <p:extLst>
      <p:ext uri="{BB962C8B-B14F-4D97-AF65-F5344CB8AC3E}">
        <p14:creationId xmlns:p14="http://schemas.microsoft.com/office/powerpoint/2010/main" val="2593420511"/>
      </p:ext>
    </p:extLst>
  </p:cSld>
  <p:clrMapOvr>
    <a:masterClrMapping/>
  </p:clrMapOvr>
  <mc:AlternateContent xmlns:mc="http://schemas.openxmlformats.org/markup-compatibility/2006" xmlns:p14="http://schemas.microsoft.com/office/powerpoint/2010/main">
    <mc:Choice Requires="p14">
      <p:transition spd="slow" p14:dur="1200">
        <p:dissolve/>
      </p:transition>
    </mc:Choice>
    <mc:Fallback xmlns="">
      <p:transition xmlns:p14="http://schemas.microsoft.com/office/powerpoint/2010/main" spd="slow">
        <p:dissolve/>
      </p:transition>
    </mc:Fallback>
  </mc:AlternateContent>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89310" y="196181"/>
            <a:ext cx="8610600" cy="1295400"/>
          </a:xfrm>
        </p:spPr>
        <p:txBody>
          <a:bodyPr/>
          <a:lstStyle/>
          <a:p>
            <a:r>
              <a:rPr lang="en-US" dirty="0"/>
              <a:t> </a:t>
            </a:r>
          </a:p>
        </p:txBody>
      </p:sp>
      <p:sp>
        <p:nvSpPr>
          <p:cNvPr id="3" name="Text Placeholder 2"/>
          <p:cNvSpPr>
            <a:spLocks noGrp="1"/>
          </p:cNvSpPr>
          <p:nvPr>
            <p:ph type="body" idx="1"/>
          </p:nvPr>
        </p:nvSpPr>
        <p:spPr>
          <a:xfrm>
            <a:off x="3331609" y="1127544"/>
            <a:ext cx="6344379" cy="538025"/>
          </a:xfrm>
        </p:spPr>
        <p:txBody>
          <a:bodyPr>
            <a:noAutofit/>
          </a:bodyPr>
          <a:lstStyle/>
          <a:p>
            <a:r>
              <a:rPr lang="en-US" sz="4800" dirty="0"/>
              <a:t>Sugarloaf Mountain</a:t>
            </a:r>
          </a:p>
        </p:txBody>
      </p:sp>
      <p:pic>
        <p:nvPicPr>
          <p:cNvPr id="7" name="Content Placeholder 6"/>
          <p:cNvPicPr>
            <a:picLocks noGrp="1" noChangeAspect="1"/>
          </p:cNvPicPr>
          <p:nvPr>
            <p:ph sz="half" idx="2"/>
          </p:nvPr>
        </p:nvPicPr>
        <p:blipFill>
          <a:blip r:embed="rId2"/>
          <a:stretch>
            <a:fillRect/>
          </a:stretch>
        </p:blipFill>
        <p:spPr>
          <a:xfrm>
            <a:off x="370802" y="2365079"/>
            <a:ext cx="5660548" cy="3255633"/>
          </a:xfrm>
          <a:prstGeom prst="rect">
            <a:avLst/>
          </a:prstGeom>
        </p:spPr>
      </p:pic>
      <p:sp>
        <p:nvSpPr>
          <p:cNvPr id="6" name="Content Placeholder 5"/>
          <p:cNvSpPr>
            <a:spLocks noGrp="1"/>
          </p:cNvSpPr>
          <p:nvPr>
            <p:ph sz="quarter" idx="4"/>
          </p:nvPr>
        </p:nvSpPr>
        <p:spPr>
          <a:xfrm>
            <a:off x="6155136" y="2422334"/>
            <a:ext cx="5157405" cy="3242178"/>
          </a:xfrm>
        </p:spPr>
        <p:txBody>
          <a:bodyPr>
            <a:noAutofit/>
          </a:bodyPr>
          <a:lstStyle/>
          <a:p>
            <a:r>
              <a:rPr lang="en-US" sz="2400" dirty="0"/>
              <a:t>Sugarloaf mountain the place were people  go to ski , This place is also good for hiking and other things. This is one of the oldest “mountains” in north America. Sugarloaf “mountain” is actually a volcano believe it or not and its more than 409 million years old!</a:t>
            </a:r>
          </a:p>
        </p:txBody>
      </p:sp>
      <p:sp>
        <p:nvSpPr>
          <p:cNvPr id="8" name="TextBox 7"/>
          <p:cNvSpPr txBox="1"/>
          <p:nvPr/>
        </p:nvSpPr>
        <p:spPr>
          <a:xfrm>
            <a:off x="337356" y="4563734"/>
            <a:ext cx="5457254" cy="369332"/>
          </a:xfrm>
          <a:prstGeom prst="rect">
            <a:avLst/>
          </a:prstGeom>
          <a:noFill/>
        </p:spPr>
        <p:txBody>
          <a:bodyPr wrap="square" rtlCol="0">
            <a:spAutoFit/>
          </a:bodyPr>
          <a:lstStyle/>
          <a:p>
            <a:r>
              <a:rPr lang="en-US" dirty="0" smtClean="0"/>
              <a:t>  </a:t>
            </a:r>
            <a:endParaRPr lang="en-US" dirty="0"/>
          </a:p>
        </p:txBody>
      </p:sp>
    </p:spTree>
    <p:extLst>
      <p:ext uri="{BB962C8B-B14F-4D97-AF65-F5344CB8AC3E}">
        <p14:creationId xmlns:p14="http://schemas.microsoft.com/office/powerpoint/2010/main" val="4250443455"/>
      </p:ext>
    </p:extLst>
  </p:cSld>
  <p:clrMapOvr>
    <a:masterClrMapping/>
  </p:clrMapOvr>
  <p:transition xmlns:p14="http://schemas.microsoft.com/office/powerpoint/2010/main" spd="slow">
    <p:randomBar dir="vert"/>
  </p:transition>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xmlns="" val="1"/>
              </p:ext>
            </p:extLst>
          </p:nvPr>
        </p:nvPicPr>
        <p:blipFill>
          <a:blip r:embed="rId2">
            <a:extLst>
              <a:ext uri="{28A0092B-C50C-407E-A947-70E740481C1C}">
                <a14:useLocalDpi xmlns:a14="http://schemas.microsoft.com/office/drawing/2010/main" val="0"/>
              </a:ext>
            </a:extLst>
          </a:blip>
          <a:stretch>
            <a:fillRect/>
          </a:stretch>
        </p:blipFill>
        <p:spPr>
          <a:xfrm>
            <a:off x="0" y="0"/>
            <a:ext cx="12192000" cy="1441450"/>
          </a:xfrm>
          <a:prstGeom prst="rect">
            <a:avLst/>
          </a:prstGeom>
        </p:spPr>
      </p:pic>
      <p:sp>
        <p:nvSpPr>
          <p:cNvPr id="12" name="Rounded Rectangle 14"/>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xmlns="" val="1"/>
              </p:ext>
            </p:extLst>
          </p:nvPr>
        </p:nvSpPr>
        <p:spPr>
          <a:xfrm>
            <a:off x="4636008" y="1066164"/>
            <a:ext cx="6765949" cy="5148371"/>
          </a:xfrm>
          <a:prstGeom prst="roundRect">
            <a:avLst>
              <a:gd name="adj" fmla="val 2403"/>
            </a:avLst>
          </a:prstGeom>
          <a:solidFill>
            <a:srgbClr val="FFFFFF"/>
          </a:solidFill>
          <a:ln>
            <a:noFill/>
          </a:ln>
          <a:effectLst>
            <a:innerShdw blurRad="114300">
              <a:srgbClr val="404040"/>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rotWithShape="1">
          <a:blip r:embed="rId3"/>
          <a:srcRect l="4422" r="21105" b="-2"/>
          <a:stretch/>
        </p:blipFill>
        <p:spPr>
          <a:xfrm>
            <a:off x="4955339" y="1336566"/>
            <a:ext cx="6127287" cy="4607567"/>
          </a:xfrm>
          <a:prstGeom prst="rect">
            <a:avLst/>
          </a:prstGeom>
        </p:spPr>
      </p:pic>
      <p:sp>
        <p:nvSpPr>
          <p:cNvPr id="2" name="Title 1"/>
          <p:cNvSpPr>
            <a:spLocks noGrp="1"/>
          </p:cNvSpPr>
          <p:nvPr>
            <p:ph type="title"/>
          </p:nvPr>
        </p:nvSpPr>
        <p:spPr>
          <a:xfrm>
            <a:off x="685800" y="1105622"/>
            <a:ext cx="3306744" cy="1293028"/>
          </a:xfrm>
        </p:spPr>
        <p:txBody>
          <a:bodyPr>
            <a:normAutofit/>
          </a:bodyPr>
          <a:lstStyle/>
          <a:p>
            <a:pPr>
              <a:lnSpc>
                <a:spcPct val="80000"/>
              </a:lnSpc>
            </a:pPr>
            <a:r>
              <a:rPr lang="en-CA" sz="3200"/>
              <a:t>How are volcanoes made?</a:t>
            </a:r>
          </a:p>
        </p:txBody>
      </p:sp>
      <p:sp>
        <p:nvSpPr>
          <p:cNvPr id="3" name="Content Placeholder 2"/>
          <p:cNvSpPr>
            <a:spLocks noGrp="1"/>
          </p:cNvSpPr>
          <p:nvPr>
            <p:ph idx="1"/>
          </p:nvPr>
        </p:nvSpPr>
        <p:spPr>
          <a:xfrm>
            <a:off x="685801" y="2535810"/>
            <a:ext cx="3488892" cy="3931660"/>
          </a:xfrm>
        </p:spPr>
        <p:txBody>
          <a:bodyPr>
            <a:noAutofit/>
          </a:bodyPr>
          <a:lstStyle/>
          <a:p>
            <a:r>
              <a:rPr lang="en-CA" sz="2000" dirty="0"/>
              <a:t>Volcanoes are formed when magma from within the Earth's upper mantle works its way to the surface. At the surface, it erupts to form lava flows and ash deposits. Over time as the volcano continues to erupt, it will get bigger and bigger.</a:t>
            </a:r>
          </a:p>
        </p:txBody>
      </p:sp>
    </p:spTree>
    <p:extLst>
      <p:ext uri="{BB962C8B-B14F-4D97-AF65-F5344CB8AC3E}">
        <p14:creationId xmlns:p14="http://schemas.microsoft.com/office/powerpoint/2010/main" val="1219188299"/>
      </p:ext>
    </p:extLst>
  </p:cSld>
  <p:clrMapOvr>
    <a:masterClrMapping/>
  </p:clrMapOvr>
  <p:transition xmlns:p14="http://schemas.microsoft.com/office/powerpoint/2010/main" spd="slow">
    <p:push dir="u"/>
  </p:transition>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dirty="0"/>
              <a:t>active, dormant and extinct volcanoes </a:t>
            </a:r>
          </a:p>
        </p:txBody>
      </p:sp>
      <p:sp>
        <p:nvSpPr>
          <p:cNvPr id="3" name="Content Placeholder 2"/>
          <p:cNvSpPr>
            <a:spLocks noGrp="1"/>
          </p:cNvSpPr>
          <p:nvPr>
            <p:ph idx="1"/>
          </p:nvPr>
        </p:nvSpPr>
        <p:spPr/>
        <p:txBody>
          <a:bodyPr/>
          <a:lstStyle/>
          <a:p>
            <a:r>
              <a:rPr lang="en-CA" dirty="0"/>
              <a:t>Active volcanoes are volcanoes that have erupted recently and will continue to erupt.</a:t>
            </a:r>
          </a:p>
          <a:p>
            <a:r>
              <a:rPr lang="en-CA" dirty="0"/>
              <a:t> A dormant volcano isn't erupting right now. But volcanologist expect it could  erupt at any given time.</a:t>
            </a:r>
          </a:p>
          <a:p>
            <a:r>
              <a:rPr lang="en-CA" dirty="0"/>
              <a:t> Extinct volcanoes haven't erupted for ten thousand years and probably wont be expected to erupt ever again</a:t>
            </a:r>
          </a:p>
        </p:txBody>
      </p:sp>
    </p:spTree>
    <p:extLst>
      <p:ext uri="{BB962C8B-B14F-4D97-AF65-F5344CB8AC3E}">
        <p14:creationId xmlns:p14="http://schemas.microsoft.com/office/powerpoint/2010/main" val="3961118571"/>
      </p:ext>
    </p:extLst>
  </p:cSld>
  <p:clrMapOvr>
    <a:masterClrMapping/>
  </p:clrMapOvr>
  <mc:AlternateContent xmlns:mc="http://schemas.openxmlformats.org/markup-compatibility/2006">
    <mc:Choice xmlns:p14="http://schemas.microsoft.com/office/powerpoint/2010/main" Requires="p14">
      <p:transition spd="slow" p14:dur="1200">
        <p14:prism/>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103914" y="648427"/>
            <a:ext cx="3984172" cy="1071515"/>
          </a:xfrm>
        </p:spPr>
        <p:txBody>
          <a:bodyPr>
            <a:noAutofit/>
          </a:bodyPr>
          <a:lstStyle/>
          <a:p>
            <a:r>
              <a:rPr lang="en-CA" sz="5400" dirty="0">
                <a:solidFill>
                  <a:schemeClr val="accent5">
                    <a:lumMod val="75000"/>
                  </a:schemeClr>
                </a:solidFill>
              </a:rPr>
              <a:t>questions</a:t>
            </a:r>
          </a:p>
        </p:txBody>
      </p:sp>
      <p:sp>
        <p:nvSpPr>
          <p:cNvPr id="3" name="Content Placeholder 2"/>
          <p:cNvSpPr>
            <a:spLocks noGrp="1"/>
          </p:cNvSpPr>
          <p:nvPr>
            <p:ph idx="1"/>
          </p:nvPr>
        </p:nvSpPr>
        <p:spPr>
          <a:xfrm>
            <a:off x="191385" y="2194560"/>
            <a:ext cx="11748977" cy="4024125"/>
          </a:xfrm>
        </p:spPr>
        <p:txBody>
          <a:bodyPr/>
          <a:lstStyle/>
          <a:p>
            <a:pPr marL="457200" indent="-457200">
              <a:buFont typeface="+mj-lt"/>
              <a:buAutoNum type="arabicParenR"/>
            </a:pPr>
            <a:r>
              <a:rPr lang="en-CA" sz="2800" dirty="0"/>
              <a:t>How many years old is sugarloaf mountain?</a:t>
            </a:r>
          </a:p>
          <a:p>
            <a:pPr marL="457200" indent="-457200">
              <a:buFont typeface="+mj-lt"/>
              <a:buAutoNum type="arabicParenR"/>
            </a:pPr>
            <a:r>
              <a:rPr lang="en-CA" sz="2800" dirty="0"/>
              <a:t>What is another word for molten rock? </a:t>
            </a:r>
          </a:p>
          <a:p>
            <a:pPr marL="457200" indent="-457200">
              <a:buFont typeface="+mj-lt"/>
              <a:buAutoNum type="arabicParenR"/>
            </a:pPr>
            <a:r>
              <a:rPr lang="en-CA" sz="2800" dirty="0"/>
              <a:t>What magnitude was the second most recent earthquake in </a:t>
            </a:r>
            <a:r>
              <a:rPr lang="en-CA" sz="2800" dirty="0" err="1"/>
              <a:t>st.Andrews</a:t>
            </a:r>
            <a:r>
              <a:rPr lang="en-CA" sz="2800" dirty="0" smtClean="0"/>
              <a:t>?</a:t>
            </a:r>
            <a:endParaRPr lang="en-CA" sz="2800" dirty="0"/>
          </a:p>
          <a:p>
            <a:pPr marL="457200" indent="-457200">
              <a:buFont typeface="+mj-lt"/>
              <a:buAutoNum type="arabicParenR"/>
            </a:pPr>
            <a:r>
              <a:rPr lang="en-CA" sz="2800" dirty="0"/>
              <a:t>Can an extinct volcano become active again?</a:t>
            </a:r>
          </a:p>
          <a:p>
            <a:pPr marL="457200" indent="-457200">
              <a:buFont typeface="+mj-lt"/>
              <a:buAutoNum type="arabicParenR"/>
            </a:pPr>
            <a:endParaRPr lang="en-CA" sz="2800" dirty="0"/>
          </a:p>
          <a:p>
            <a:pPr marL="457200" indent="-457200">
              <a:buFont typeface="+mj-lt"/>
              <a:buAutoNum type="arabicParenR"/>
            </a:pPr>
            <a:endParaRPr lang="en-CA" dirty="0"/>
          </a:p>
        </p:txBody>
      </p:sp>
      <p:sp>
        <p:nvSpPr>
          <p:cNvPr id="7" name="Lightning Bolt 6"/>
          <p:cNvSpPr/>
          <p:nvPr/>
        </p:nvSpPr>
        <p:spPr>
          <a:xfrm>
            <a:off x="8208335" y="433402"/>
            <a:ext cx="1318437" cy="1286540"/>
          </a:xfrm>
          <a:prstGeom prst="lightningBolt">
            <a:avLst/>
          </a:prstGeom>
          <a:solidFill>
            <a:schemeClr val="accent5">
              <a:lumMod val="75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CA"/>
          </a:p>
        </p:txBody>
      </p:sp>
    </p:spTree>
    <p:extLst>
      <p:ext uri="{BB962C8B-B14F-4D97-AF65-F5344CB8AC3E}">
        <p14:creationId xmlns:p14="http://schemas.microsoft.com/office/powerpoint/2010/main" val="2230428681"/>
      </p:ext>
    </p:extLst>
  </p:cSld>
  <p:clrMapOvr>
    <a:masterClrMapping/>
  </p:clrMapOvr>
  <mc:AlternateContent xmlns:mc="http://schemas.openxmlformats.org/markup-compatibility/2006">
    <mc:Choice xmlns:p14="http://schemas.microsoft.com/office/powerpoint/2010/main" Requires="p14">
      <p:transition spd="slow" p14:dur="2000">
        <p14:ferris dir="l"/>
      </p:transition>
    </mc:Choice>
    <mc:Fallback>
      <p:transition xmlns:p14="http://schemas.microsoft.com/office/powerpoint/2010/main" spd="slow">
        <p:fade/>
      </p:transition>
    </mc:Fallback>
  </mc:AlternateContent>
  <p:timing>
    <p:tnLst>
      <p:par>
        <p:cTn xmlns:p14="http://schemas.microsoft.com/office/powerpoint/2010/main" id="1" dur="indefinite" restart="never" nodeType="tmRoot"/>
      </p:par>
    </p:tnLst>
  </p:timing>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E5224E"/>
      </a:accent1>
      <a:accent2>
        <a:srgbClr val="9D074E"/>
      </a:accent2>
      <a:accent3>
        <a:srgbClr val="7F2294"/>
      </a:accent3>
      <a:accent4>
        <a:srgbClr val="8D65EA"/>
      </a:accent4>
      <a:accent5>
        <a:srgbClr val="588FE2"/>
      </a:accent5>
      <a:accent6>
        <a:srgbClr val="127CA4"/>
      </a:accent6>
      <a:hlink>
        <a:srgbClr val="FB4AB6"/>
      </a:hlink>
      <a:folHlink>
        <a:srgbClr val="F98FE9"/>
      </a:folHlink>
    </a:clrScheme>
    <a:fontScheme name="Vapor Trail">
      <a:majorFont>
        <a:latin typeface="Century Gothic"/>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Vapor Trail" id="{4FDF2955-7D9C-493C-B9F9-C205151B46CD}" vid="{6DB8EB18-3657-4051-A897-2ED38832359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336</TotalTime>
  <Words>542</Words>
  <Application>Microsoft Macintosh PowerPoint</Application>
  <PresentationFormat>Custom</PresentationFormat>
  <Paragraphs>40</Paragraphs>
  <Slides>8</Slides>
  <Notes>2</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Vapor Trail</vt:lpstr>
      <vt:lpstr> volcanoes and earthquakes</vt:lpstr>
      <vt:lpstr>earthquakes in NB</vt:lpstr>
      <vt:lpstr>PowerPoint Presentation</vt:lpstr>
      <vt:lpstr>The inside and outside of a volcanoes   </vt:lpstr>
      <vt:lpstr> </vt:lpstr>
      <vt:lpstr>How are volcanoes made?</vt:lpstr>
      <vt:lpstr>active, dormant and extinct volcanoes </vt:lpstr>
      <vt:lpstr>questions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Local volcanoes and earthquakes</dc:title>
  <dc:creator>Nott, Lita</dc:creator>
  <cp:lastModifiedBy>HMMS</cp:lastModifiedBy>
  <cp:revision>37</cp:revision>
  <dcterms:created xsi:type="dcterms:W3CDTF">2017-03-22T12:08:23Z</dcterms:created>
  <dcterms:modified xsi:type="dcterms:W3CDTF">2017-03-29T12:05:07Z</dcterms:modified>
</cp:coreProperties>
</file>